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edl Christina (LF5)" initials="RC(" lastIdx="2" clrIdx="0">
    <p:extLst>
      <p:ext uri="{19B8F6BF-5375-455C-9EA6-DF929625EA0E}">
        <p15:presenceInfo xmlns:p15="http://schemas.microsoft.com/office/powerpoint/2012/main" userId="S-1-5-21-339100460-1880590981-1087398363-33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3F620-FDC4-4099-9E32-2B3110E0D714}" type="datetimeFigureOut">
              <a:rPr lang="de-DE"/>
              <a:pPr>
                <a:defRPr/>
              </a:pPr>
              <a:t>13.12.2019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C5394-AE99-4B7B-8501-8E12AF9B7E6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05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FFA48-E376-4550-B8F9-85BC9BBDDD8A}" type="datetimeFigureOut">
              <a:rPr lang="de-DE"/>
              <a:pPr>
                <a:defRPr/>
              </a:pPr>
              <a:t>13.12.2019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F1ADD-51A5-4FFE-B907-86F9B067CDE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175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14A60-5085-4C54-B092-40C7FAA5CA64}" type="datetimeFigureOut">
              <a:rPr lang="de-DE"/>
              <a:pPr>
                <a:defRPr/>
              </a:pPr>
              <a:t>13.12.2019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6FC79-E3C0-4477-8938-43620E2449F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739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E32EE-C633-45F8-A270-2C549203B873}" type="datetimeFigureOut">
              <a:rPr lang="de-DE"/>
              <a:pPr>
                <a:defRPr/>
              </a:pPr>
              <a:t>13.12.2019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F7795-0154-44FB-9719-35FBE15D842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310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D1DF1-A154-433A-B5C5-E93ECB3DE04C}" type="datetimeFigureOut">
              <a:rPr lang="de-DE"/>
              <a:pPr>
                <a:defRPr/>
              </a:pPr>
              <a:t>13.12.2019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1FB99-A985-42FA-8CFC-35F1D6559FE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4506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9853E-869A-4C7F-B5AA-80F7FCE77E6F}" type="datetimeFigureOut">
              <a:rPr lang="de-DE"/>
              <a:pPr>
                <a:defRPr/>
              </a:pPr>
              <a:t>13.12.2019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D14F7-3668-42A2-8A46-325BDC064DBD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458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FE192-AD01-431C-B131-C8EE4D5ABBCB}" type="datetimeFigureOut">
              <a:rPr lang="de-DE"/>
              <a:pPr>
                <a:defRPr/>
              </a:pPr>
              <a:t>13.12.2019</a:t>
            </a:fld>
            <a:endParaRPr lang="de-A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B7901-B101-4643-A32A-1F200FBE5DA3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71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DC922-349C-4954-BED4-6389458CBC40}" type="datetimeFigureOut">
              <a:rPr lang="de-DE"/>
              <a:pPr>
                <a:defRPr/>
              </a:pPr>
              <a:t>13.12.2019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341BF-809D-4013-8349-9B7E15A03C5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485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7BCF6-0015-456F-BFDB-C7D963BF46D6}" type="datetimeFigureOut">
              <a:rPr lang="de-DE"/>
              <a:pPr>
                <a:defRPr/>
              </a:pPr>
              <a:t>13.12.2019</a:t>
            </a:fld>
            <a:endParaRPr lang="de-A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36755-2604-4608-B53F-2AC56A3F873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924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AFB15-BAD0-4120-858F-CC3E611A896C}" type="datetimeFigureOut">
              <a:rPr lang="de-DE"/>
              <a:pPr>
                <a:defRPr/>
              </a:pPr>
              <a:t>13.12.2019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8D7E6-FF92-4DB4-B9B3-C86DD8F7D30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558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070B4-898F-4824-860F-15085E1B3A29}" type="datetimeFigureOut">
              <a:rPr lang="de-DE"/>
              <a:pPr>
                <a:defRPr/>
              </a:pPr>
              <a:t>13.12.2019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46FE6-CCCD-478D-A808-0CF10157EB2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314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de-A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104BFD-DB81-463D-BEDC-C6DEF1188033}" type="datetimeFigureOut">
              <a:rPr lang="de-DE"/>
              <a:pPr>
                <a:defRPr/>
              </a:pPr>
              <a:t>13.12.2019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412A1F-FAA1-4133-B58F-311DDA075FE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e.gv.at/noe/Veterinaer/Wildfleischuntersuchung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1372" y="685800"/>
            <a:ext cx="8225427" cy="1169551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</a:tabLst>
            </a:pPr>
            <a:r>
              <a:rPr kumimoji="0" lang="de-AT" alt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Elektronisches Wildfleischuntersuchungsprotokoll</a:t>
            </a:r>
            <a:endParaRPr kumimoji="0" lang="de-AT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</a:tabLst>
            </a:pPr>
            <a:r>
              <a:rPr kumimoji="0" lang="de-AT" alt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ANLEITUNG</a:t>
            </a:r>
            <a:endParaRPr kumimoji="0" lang="de-AT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</a:tabLst>
            </a:pPr>
            <a:r>
              <a:rPr kumimoji="0" lang="de-AT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 elektronische Wildfleischuntersuchungsprotokoll steht Ihnen </a:t>
            </a:r>
            <a:r>
              <a:rPr kumimoji="0" lang="de-AT" altLang="de-D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 1.1.2020</a:t>
            </a:r>
            <a:r>
              <a:rPr kumimoji="0" lang="de-AT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auf der Homepage des Landes Niederösterreich  zur Verfügung: </a:t>
            </a:r>
            <a:r>
              <a:rPr kumimoji="0" lang="de-AT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http://www.noe.gv.at/noe/Veterinaer/Wildfleischuntersuchung.html</a:t>
            </a:r>
            <a:endParaRPr kumimoji="0" lang="de-AT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</a:tabLst>
            </a:pPr>
            <a:endParaRPr kumimoji="0" lang="de-AT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Grafik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73" y="1905000"/>
            <a:ext cx="8145053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70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457200" y="685800"/>
            <a:ext cx="8229600" cy="58477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AT" b="1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</a:t>
            </a:r>
            <a:r>
              <a:rPr lang="de-AT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EINSTIEG:</a:t>
            </a:r>
            <a:r>
              <a:rPr lang="de-AT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Zum Einstieg geben Sie Ihren Familiennamen, Ihre Mitgliedsnummer des NÖ Jagdverbandes, die Art der Meldung und Ihre Email-Adresse ein. </a:t>
            </a:r>
            <a:endParaRPr lang="de-AT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1981200"/>
            <a:ext cx="8327509" cy="22860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442386"/>
            <a:ext cx="7862454" cy="50364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293731" y="4675910"/>
            <a:ext cx="6556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Leermeldung: Wenn Sie im Meldejahr keine Untersuchung vorgenommen haben.</a:t>
            </a:r>
            <a:endParaRPr lang="de-AT" sz="1400" dirty="0"/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1905000" y="3276600"/>
            <a:ext cx="144780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48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57200" y="671749"/>
            <a:ext cx="8229600" cy="58477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AT" b="1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</a:t>
            </a:r>
            <a:r>
              <a:rPr lang="de-AT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MELDER/IN:</a:t>
            </a:r>
            <a:r>
              <a:rPr lang="de-AT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Ihre Stammdaten (Melder/in) werden nun sichtbar: Kennnummer, zuständiger Bezirk, Adresse,…</a:t>
            </a:r>
            <a:endParaRPr lang="de-AT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1524000"/>
            <a:ext cx="7981950" cy="609531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154046"/>
            <a:ext cx="2514600" cy="153918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3679" y="2148184"/>
            <a:ext cx="2560761" cy="155636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2200" y="2148184"/>
            <a:ext cx="2575415" cy="138888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" y="4363367"/>
            <a:ext cx="3219450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3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57200" y="670139"/>
            <a:ext cx="8229600" cy="58477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AT" b="1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</a:t>
            </a:r>
            <a:r>
              <a:rPr lang="de-AT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MELDUNG:</a:t>
            </a:r>
            <a:r>
              <a:rPr lang="de-AT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Wenn Sie bei der Art der Meldung </a:t>
            </a:r>
            <a:r>
              <a:rPr lang="de-AT" sz="1400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Meldung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eingegeben haben, </a:t>
            </a: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erscheint 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folgendes (</a:t>
            </a: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Leermeldung überspringen 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 den Punkt 3</a:t>
            </a: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</a:t>
            </a:r>
            <a:endParaRPr lang="de-AT" sz="1400" dirty="0"/>
          </a:p>
        </p:txBody>
      </p:sp>
      <p:sp>
        <p:nvSpPr>
          <p:cNvPr id="4" name="Rechteck 3"/>
          <p:cNvSpPr/>
          <p:nvPr/>
        </p:nvSpPr>
        <p:spPr>
          <a:xfrm>
            <a:off x="536331" y="3865416"/>
            <a:ext cx="2624418" cy="954107"/>
          </a:xfrm>
          <a:prstGeom prst="rect">
            <a:avLst/>
          </a:prstGeom>
          <a:ln>
            <a:solidFill>
              <a:schemeClr val="accent1"/>
            </a:solidFill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 wählen nun die Wildart aus und geben die Anzahl der untersuchten Tierkörper ohne Beanstandung ein</a:t>
            </a: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390900" y="3865416"/>
            <a:ext cx="4107465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Wenn 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 Tierkörper dieser Wildart </a:t>
            </a: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 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Beanstandungen </a:t>
            </a: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hatten, wählen Sie JA.</a:t>
            </a:r>
          </a:p>
          <a:p>
            <a:pPr>
              <a:spcAft>
                <a:spcPts val="0"/>
              </a:spcAft>
            </a:pP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Damit können Sie 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Beanstandungen eintragen.</a:t>
            </a:r>
          </a:p>
        </p:txBody>
      </p:sp>
      <p:sp>
        <p:nvSpPr>
          <p:cNvPr id="12" name="Rechteck 11"/>
          <p:cNvSpPr/>
          <p:nvPr/>
        </p:nvSpPr>
        <p:spPr>
          <a:xfrm>
            <a:off x="460131" y="5089874"/>
            <a:ext cx="6134100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de-AT" sz="14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Jede </a:t>
            </a:r>
            <a:r>
              <a:rPr lang="de-AT" sz="140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weitere 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Wildart können Sie nun auf </a:t>
            </a: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dieselbe 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 und Weise </a:t>
            </a: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eintragen.</a:t>
            </a:r>
            <a:endParaRPr lang="de-AT" sz="1400" dirty="0"/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9057"/>
            <a:ext cx="8229600" cy="2118074"/>
          </a:xfrm>
          <a:prstGeom prst="rect">
            <a:avLst/>
          </a:prstGeom>
        </p:spPr>
      </p:pic>
      <p:cxnSp>
        <p:nvCxnSpPr>
          <p:cNvPr id="29" name="Gerade Verbindung mit Pfeil 28"/>
          <p:cNvCxnSpPr/>
          <p:nvPr/>
        </p:nvCxnSpPr>
        <p:spPr>
          <a:xfrm>
            <a:off x="2819400" y="3459575"/>
            <a:ext cx="1143000" cy="387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H="1">
            <a:off x="2438400" y="2971800"/>
            <a:ext cx="152400" cy="838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fik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495966"/>
            <a:ext cx="332422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4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57200" y="660444"/>
            <a:ext cx="8229600" cy="58477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AT" b="1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</a:t>
            </a:r>
            <a:r>
              <a:rPr lang="de-AT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BESTÄGIGUNG:</a:t>
            </a:r>
            <a:r>
              <a:rPr lang="de-AT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400" b="1" u="sng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Wenn </a:t>
            </a:r>
            <a:r>
              <a:rPr lang="de-AT" sz="1400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 alle Wildarten eingegeben haben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kommen Sie zum Schritt </a:t>
            </a: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(Bei Leermeldung haben Sie Schritt 3 übersprungen.): </a:t>
            </a:r>
            <a:endParaRPr lang="de-AT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752600"/>
            <a:ext cx="8382000" cy="3022284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457200" y="5240041"/>
            <a:ext cx="8001000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 bestätigen die Richtigkeit und Vollständigkeit der Angaben. </a:t>
            </a:r>
            <a:r>
              <a:rPr lang="de-AT" sz="14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Weiters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können Sie veranlassen, dass die eingegebenen Daten in einer </a:t>
            </a:r>
            <a:r>
              <a:rPr lang="de-AT" sz="14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pdf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-Datei an Sie per E-Mail übermittelt werden.</a:t>
            </a:r>
            <a:endParaRPr lang="de-AT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0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57199" y="685800"/>
            <a:ext cx="8263049" cy="58477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AT" b="1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 </a:t>
            </a:r>
            <a:r>
              <a:rPr lang="de-AT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KONTROLLE</a:t>
            </a:r>
            <a:r>
              <a:rPr lang="de-AT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AT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Zusammenfassung Ihrer eingegebenen Daten erscheint</a:t>
            </a: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"/>
            </a:pPr>
            <a:endParaRPr lang="de-AT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Grafi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36" y="1981200"/>
            <a:ext cx="850172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57199" y="4826169"/>
            <a:ext cx="8263049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Hier können Sie nochmals alle eingegebenen Daten überprüfen.</a:t>
            </a:r>
          </a:p>
          <a:p>
            <a:r>
              <a:rPr lang="de-DE" sz="1400" dirty="0" smtClean="0"/>
              <a:t>Stimmen die Daten schicken Sie Ihre Eingabe mit WEITER ab.</a:t>
            </a:r>
            <a:endParaRPr lang="de-AT" sz="1400" dirty="0"/>
          </a:p>
        </p:txBody>
      </p:sp>
    </p:spTree>
    <p:extLst>
      <p:ext uri="{BB962C8B-B14F-4D97-AF65-F5344CB8AC3E}">
        <p14:creationId xmlns:p14="http://schemas.microsoft.com/office/powerpoint/2010/main" val="37206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48408" y="685800"/>
            <a:ext cx="8229600" cy="58477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de-AT" b="1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 </a:t>
            </a:r>
            <a:r>
              <a:rPr lang="de-AT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ABSCHLUSS</a:t>
            </a:r>
            <a:r>
              <a:rPr lang="de-AT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AT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 kommen nun zum Formularende mit einer </a:t>
            </a:r>
            <a:r>
              <a:rPr lang="de-AT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Eingangsbestätigung:</a:t>
            </a:r>
          </a:p>
          <a:p>
            <a:pPr marL="285750" indent="-285750">
              <a:buFont typeface="Wingdings" panose="05000000000000000000" pitchFamily="2" charset="2"/>
              <a:buChar char=""/>
            </a:pPr>
            <a:endParaRPr lang="de-AT" sz="1400" dirty="0"/>
          </a:p>
        </p:txBody>
      </p:sp>
      <p:pic>
        <p:nvPicPr>
          <p:cNvPr id="2050" name="Grafi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46" y="1447800"/>
            <a:ext cx="7512014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Grafik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0"/>
            <a:ext cx="7359614" cy="285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57200" y="6078034"/>
            <a:ext cx="82296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Wenn Sie eine Email Adresse eingegeben haben, bekommen Sie eine Zusammenfassung Ihrer</a:t>
            </a:r>
          </a:p>
          <a:p>
            <a:r>
              <a:rPr lang="de-DE" sz="1400" smtClean="0"/>
              <a:t>Daten im </a:t>
            </a:r>
            <a:r>
              <a:rPr lang="de-DE" sz="1400" dirty="0" err="1" smtClean="0"/>
              <a:t>pdf</a:t>
            </a:r>
            <a:r>
              <a:rPr lang="de-DE" sz="1400" dirty="0" smtClean="0"/>
              <a:t> Format übermittelt. </a:t>
            </a:r>
            <a:endParaRPr lang="de-AT" sz="1400" dirty="0"/>
          </a:p>
        </p:txBody>
      </p:sp>
    </p:spTree>
    <p:extLst>
      <p:ext uri="{BB962C8B-B14F-4D97-AF65-F5344CB8AC3E}">
        <p14:creationId xmlns:p14="http://schemas.microsoft.com/office/powerpoint/2010/main" val="75925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>
    <f:field ref="objname" par="" text="Anleitung Wildfleischuntersuchungsprotokoll" edit="true"/>
    <f:field ref="objsubject" par="" text="" edit="true"/>
    <f:field ref="objcreatedby" par="" text="Riedl, Christina, Dr."/>
    <f:field ref="objcreatedat" par="" date="2019-12-13T06:55:38" text="13.12.2019 06:55:38"/>
    <f:field ref="objchangedby" par="" text="Riedl, Christina, Dr."/>
    <f:field ref="objmodifiedat" par="" date="2019-12-13T11:51:34" text="13.12.2019 11:51:34"/>
    <f:field ref="doc_FSCFOLIO_1_1001_FieldDocumentNumber" par="" text=""/>
    <f:field ref="doc_FSCFOLIO_1_1001_FieldSubject" par="" text="" edit="true"/>
    <f:field ref="FSCFOLIO_1_1001_FieldCurrentUser" par="" text="Dr. Christina Riedl"/>
    <f:field ref="CCAPRECONFIG_15_1001_Objektname" par="" text="Anleitung Wildfleischuntersuchungsprotokoll" edit="true"/>
    <f:field ref="CCAPRECONFIG_15_1001_Objektname" par="" text="Anleitung Wildfleischuntersuchungsprotokoll" edit="true"/>
  </f:record>
  <f:display par="" text="Allgemein">
    <f:field ref="objname" text="Name"/>
    <f:field ref="objsubject" text="FSC Betreff"/>
    <f:field ref="objcreatedby" text="Erzeugt von"/>
    <f:field ref="objcreatedat" text="Erzeugt am/um"/>
    <f:field ref="objchangedby" text="Letzte Änderung von"/>
    <f:field ref="objmodifiedat" text="Letzte Änderung am/um"/>
    <f:field ref="FSCFOLIO_1_1001_FieldCurrentUser" text="Aktueller Benutzer"/>
    <f:field ref="CCAPRECONFIG_15_1001_Objektname" text="Objektname"/>
  </f:display>
  <f:display par="" text="Serienbrief">
    <f:field ref="doc_FSCFOLIO_1_1001_FieldDocumentNumber" text="Dokument Nummer"/>
    <f:field ref="doc_FSCFOLIO_1_1001_FieldSubject" text="Betreff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Bildschirmpräsentation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Fabasoft 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Schnürer Josef</dc:creator>
  <cp:lastModifiedBy>Hemza Hans-Jürgen (LAD1-BI)</cp:lastModifiedBy>
  <cp:revision>52</cp:revision>
  <dcterms:created xsi:type="dcterms:W3CDTF">2007-02-07T20:03:23Z</dcterms:created>
  <dcterms:modified xsi:type="dcterms:W3CDTF">2019-12-13T11:36:45Z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FSCLAKIS@15.1000:Abgeschlossen">
    <vt:lpwstr/>
  </property>
  <property fmtid="{D5CDD505-2E9C-101B-9397-08002B2CF9AE}" pid="3" name="FSC#FSCLAKIS@15.1000:Abgezeichnet_am">
    <vt:lpwstr/>
  </property>
  <property fmtid="{D5CDD505-2E9C-101B-9397-08002B2CF9AE}" pid="4" name="FSC#FSCLAKIS@15.1000:Abgezeichnet_von">
    <vt:lpwstr/>
  </property>
  <property fmtid="{D5CDD505-2E9C-101B-9397-08002B2CF9AE}" pid="5" name="FSC#FSCLAKIS@15.1000:Abgezeichnet2_am">
    <vt:lpwstr/>
  </property>
  <property fmtid="{D5CDD505-2E9C-101B-9397-08002B2CF9AE}" pid="6" name="FSC#FSCLAKIS@15.1000:Abgezeichnet2_von">
    <vt:lpwstr/>
  </property>
  <property fmtid="{D5CDD505-2E9C-101B-9397-08002B2CF9AE}" pid="7" name="FSC#FSCLAKIS@15.1000:Abschriftsklausel">
    <vt:lpwstr/>
  </property>
  <property fmtid="{D5CDD505-2E9C-101B-9397-08002B2CF9AE}" pid="8" name="FSC#FSCLAKIS@15.1000:AktBetreff">
    <vt:lpwstr>Amtliche Fachassistenten (kundige Personen, Hilfskräfte Geflügelschlachtbetrieb)</vt:lpwstr>
  </property>
  <property fmtid="{D5CDD505-2E9C-101B-9397-08002B2CF9AE}" pid="9" name="FSC#FSCLAKIS@15.1000:Bearbeiter_Tit_NN">
    <vt:lpwstr>Dr. Riedl</vt:lpwstr>
  </property>
  <property fmtid="{D5CDD505-2E9C-101B-9397-08002B2CF9AE}" pid="10" name="FSC#FSCLAKIS@15.1000:Bearbeiter_Tit_VN_NN">
    <vt:lpwstr>Dr. Christina Riedl</vt:lpwstr>
  </property>
  <property fmtid="{D5CDD505-2E9C-101B-9397-08002B2CF9AE}" pid="11" name="FSC#FSCLAKIS@15.1000:Beilagen">
    <vt:lpwstr/>
  </property>
  <property fmtid="{D5CDD505-2E9C-101B-9397-08002B2CF9AE}" pid="12" name="FSC#FSCLAKIS@15.1000:Betreff">
    <vt:lpwstr>Wild aus freier Wildbahn, kundige Personen, Trichinenprobennehmer, Ausbildung, Registrierung; Vorschrift</vt:lpwstr>
  </property>
  <property fmtid="{D5CDD505-2E9C-101B-9397-08002B2CF9AE}" pid="13" name="FSC#FSCLAKIS@15.1000:Bezug">
    <vt:lpwstr/>
  </property>
  <property fmtid="{D5CDD505-2E9C-101B-9397-08002B2CF9AE}" pid="14" name="FSC#FSCLAKIS@15.1000:DW_Bearbeiter">
    <vt:lpwstr>12854</vt:lpwstr>
  </property>
  <property fmtid="{D5CDD505-2E9C-101B-9397-08002B2CF9AE}" pid="15" name="FSC#FSCLAKIS@15.1000:DW_Eigentuemer_Zuschrift">
    <vt:lpwstr/>
  </property>
  <property fmtid="{D5CDD505-2E9C-101B-9397-08002B2CF9AE}" pid="16" name="FSC#FSCLAKIS@15.1000:Geschlecht_Bearbeiter">
    <vt:lpwstr>Weiblich</vt:lpwstr>
  </property>
  <property fmtid="{D5CDD505-2E9C-101B-9397-08002B2CF9AE}" pid="17" name="FSC#FSCLAKIS@15.1000:Geschlecht_Eigentuemer_Zuschrift">
    <vt:lpwstr/>
  </property>
  <property fmtid="{D5CDD505-2E9C-101B-9397-08002B2CF9AE}" pid="18" name="FSC#FSCLAKIS@15.1000:Eigentuemer_Zuschrift_Tit_NN">
    <vt:lpwstr/>
  </property>
  <property fmtid="{D5CDD505-2E9C-101B-9397-08002B2CF9AE}" pid="19" name="FSC#FSCLAKIS@15.1000:Eigentuemer_Zuschrift_Tit_VN_NN">
    <vt:lpwstr/>
  </property>
  <property fmtid="{D5CDD505-2E9C-101B-9397-08002B2CF9AE}" pid="20" name="FSC#FSCLAKIS@15.1000:Erzeugt_am">
    <vt:lpwstr>13.12.2019</vt:lpwstr>
  </property>
  <property fmtid="{D5CDD505-2E9C-101B-9397-08002B2CF9AE}" pid="21" name="FSC#FSCLAKIS@15.1000:Fertigungsklausel">
    <vt:lpwstr/>
  </property>
  <property fmtid="{D5CDD505-2E9C-101B-9397-08002B2CF9AE}" pid="22" name="FSC#FSCLAKIS@15.1000:Fertigungsklausel2">
    <vt:lpwstr/>
  </property>
  <property fmtid="{D5CDD505-2E9C-101B-9397-08002B2CF9AE}" pid="23" name="FSC#FSCLAKIS@15.1000:Kennzeichen">
    <vt:lpwstr>LF5-SFU-681/048-2019</vt:lpwstr>
  </property>
  <property fmtid="{D5CDD505-2E9C-101B-9397-08002B2CF9AE}" pid="24" name="FSC#FSCLAKIS@15.1000:Objektname">
    <vt:lpwstr>Anleitung Wildfleischuntersuchungsprotokoll</vt:lpwstr>
  </property>
  <property fmtid="{D5CDD505-2E9C-101B-9397-08002B2CF9AE}" pid="25" name="FSC#FSCLAKIS@15.1000:RsabAbsender">
    <vt:lpwstr>Amt der NÖ Landesregierung_x000d_
Abteilung LF5_x000d_
Landhausplatz 1_x000d_
3109 St. Pölten</vt:lpwstr>
  </property>
  <property fmtid="{D5CDD505-2E9C-101B-9397-08002B2CF9AE}" pid="26" name="FSC#FSCLAKIS@15.1000:Text_nach_Fertigung">
    <vt:lpwstr/>
  </property>
  <property fmtid="{D5CDD505-2E9C-101B-9397-08002B2CF9AE}" pid="27" name="FSC#FSCLAKIS@15.1000:Unterschrieben_am">
    <vt:lpwstr/>
  </property>
  <property fmtid="{D5CDD505-2E9C-101B-9397-08002B2CF9AE}" pid="28" name="FSC#FSCLAKIS@15.1000:Unterschrieben_von">
    <vt:lpwstr/>
  </property>
  <property fmtid="{D5CDD505-2E9C-101B-9397-08002B2CF9AE}" pid="29" name="FSC#FSCLAKIS@15.1000:Unterschrieben2_am">
    <vt:lpwstr/>
  </property>
  <property fmtid="{D5CDD505-2E9C-101B-9397-08002B2CF9AE}" pid="30" name="FSC#FSCLAKIS@15.1000:Unterschrieben2_von">
    <vt:lpwstr/>
  </property>
  <property fmtid="{D5CDD505-2E9C-101B-9397-08002B2CF9AE}" pid="31" name="FSC#FSCLAKIS@15.1000:Unterschrieben_von_Tit_VN_NN_gsp">
    <vt:lpwstr/>
  </property>
  <property fmtid="{D5CDD505-2E9C-101B-9397-08002B2CF9AE}" pid="32" name="FSC#FSCLAKIS@15.1000:Unterschrieben_von_Tit_VN_NN_ng">
    <vt:lpwstr/>
  </property>
  <property fmtid="{D5CDD505-2E9C-101B-9397-08002B2CF9AE}" pid="33" name="FSC#FSCLAKIS@15.1000:Gesperrt_Bearbeiter">
    <vt:lpwstr>Dr. R i e d l</vt:lpwstr>
  </property>
  <property fmtid="{D5CDD505-2E9C-101B-9397-08002B2CF9AE}" pid="34" name="FSC#FSCLAKIS@15.1000:Systemaenderungszeitpunkt">
    <vt:lpwstr>13. Dezember 2019</vt:lpwstr>
  </property>
  <property fmtid="{D5CDD505-2E9C-101B-9397-08002B2CF9AE}" pid="35" name="FSC#FSCLAKIS@15.1000:Eingangsdatum_ON">
    <vt:lpwstr/>
  </property>
  <property fmtid="{D5CDD505-2E9C-101B-9397-08002B2CF9AE}" pid="36" name="FSC#FSCLAKIS@15.1000:Frist_ON">
    <vt:lpwstr/>
  </property>
  <property fmtid="{D5CDD505-2E9C-101B-9397-08002B2CF9AE}" pid="37" name="FSC#FSCLAKIS@15.1000:Anmerkung_ON">
    <vt:lpwstr/>
  </property>
  <property fmtid="{D5CDD505-2E9C-101B-9397-08002B2CF9AE}" pid="38" name="FSC#FSCLAKIS@15.1000:Inhalt_ON">
    <vt:lpwstr/>
  </property>
  <property fmtid="{D5CDD505-2E9C-101B-9397-08002B2CF9AE}" pid="39" name="FSC#FSCLAKIS@15.1000:Hinweis_ON">
    <vt:lpwstr/>
  </property>
  <property fmtid="{D5CDD505-2E9C-101B-9397-08002B2CF9AE}" pid="40" name="FSC#FSCLAKIS@15.1000:Erledigung_ON">
    <vt:lpwstr/>
  </property>
  <property fmtid="{D5CDD505-2E9C-101B-9397-08002B2CF9AE}" pid="41" name="FSC#FSCLAKIS@15.1000:DVR">
    <vt:lpwstr/>
  </property>
  <property fmtid="{D5CDD505-2E9C-101B-9397-08002B2CF9AE}" pid="42" name="FSC#NOELLAKISFORMSPROP@1000.8803:xmldata3">
    <vt:lpwstr>TEXT: LEER (!)</vt:lpwstr>
  </property>
  <property fmtid="{D5CDD505-2E9C-101B-9397-08002B2CF9AE}" pid="43" name="FSC#NOELLAKISFORMSPROP@1000.8803:xmldata10">
    <vt:lpwstr>TEXT: LEER (!)</vt:lpwstr>
  </property>
  <property fmtid="{D5CDD505-2E9C-101B-9397-08002B2CF9AE}" pid="44" name="FSC#NOELLAKISFORMSPROP@1000.8803:xmldata100">
    <vt:lpwstr>kein Rechtsgeschäft</vt:lpwstr>
  </property>
  <property fmtid="{D5CDD505-2E9C-101B-9397-08002B2CF9AE}" pid="45" name="FSC#NOELLAKISFORMSPROP@1000.8803:xmldata101">
    <vt:lpwstr>kein Datum</vt:lpwstr>
  </property>
  <property fmtid="{D5CDD505-2E9C-101B-9397-08002B2CF9AE}" pid="46" name="FSC#NOELLAKISFORMSPROP@1000.8803:xmldata102">
    <vt:lpwstr>Keine Aktenzahl des Rechtsgeschäfts erfasst</vt:lpwstr>
  </property>
  <property fmtid="{D5CDD505-2E9C-101B-9397-08002B2CF9AE}" pid="47" name="FSC#NOELLAKISFORMSPROP@1000.8803:xmldata20">
    <vt:lpwstr>TEXT: LEER (!)</vt:lpwstr>
  </property>
  <property fmtid="{D5CDD505-2E9C-101B-9397-08002B2CF9AE}" pid="48" name="FSC#NOELLAKISFORMSPROP@1000.8803:xmldata103">
    <vt:lpwstr>Kein Zuschlag - Gericht erfasst</vt:lpwstr>
  </property>
  <property fmtid="{D5CDD505-2E9C-101B-9397-08002B2CF9AE}" pid="49" name="FSC#NOELLAKISFORMSPROP@1000.8803:xmldata104">
    <vt:lpwstr>Kein Zuschlag - Datum erfasst</vt:lpwstr>
  </property>
  <property fmtid="{D5CDD505-2E9C-101B-9397-08002B2CF9AE}" pid="50" name="FSC#NOELLAKISFORMSPROP@1000.8803:xmldata105">
    <vt:lpwstr>Kein Zuschlag - Zahl erfasst</vt:lpwstr>
  </property>
  <property fmtid="{D5CDD505-2E9C-101B-9397-08002B2CF9AE}" pid="51" name="FSC#NOELLAKISFORMSPROP@1000.8803:xmldata30">
    <vt:lpwstr>Kein Vertreter erfasst</vt:lpwstr>
  </property>
  <property fmtid="{D5CDD505-2E9C-101B-9397-08002B2CF9AE}" pid="52" name="FSC#NOELLAKISFORMSPROP@1000.8803:xmldataVertrEnt">
    <vt:lpwstr>Kein Vertreter erfasst</vt:lpwstr>
  </property>
  <property fmtid="{D5CDD505-2E9C-101B-9397-08002B2CF9AE}" pid="53" name="FSC#NOELLAKISFORMSPROP@1000.8803:xmldataGrundstEnt">
    <vt:lpwstr>TEXT: LEER (!)</vt:lpwstr>
  </property>
  <property fmtid="{D5CDD505-2E9C-101B-9397-08002B2CF9AE}" pid="54" name="FSC#NOELLAKISFORMSPROP@1000.8803:xmldataGVAVerk">
    <vt:lpwstr>TEXT: LEER (!)</vt:lpwstr>
  </property>
  <property fmtid="{D5CDD505-2E9C-101B-9397-08002B2CF9AE}" pid="55" name="FSC#NOELLAKISFORMSPROP@1000.8803:xmldataGVAKaeufer">
    <vt:lpwstr>TEXT: LEER (!)</vt:lpwstr>
  </property>
  <property fmtid="{D5CDD505-2E9C-101B-9397-08002B2CF9AE}" pid="56" name="FSC#NOELLAKISFORMSPROP@1000.8803:xmldataGVARechtsgesch">
    <vt:lpwstr>kein Rechtsgeschäft</vt:lpwstr>
  </property>
  <property fmtid="{D5CDD505-2E9C-101B-9397-08002B2CF9AE}" pid="57" name="FSC#NOELLAKISFORMSPROP@1000.8803:xmldataGVA_RG_dat">
    <vt:lpwstr>kein Datum</vt:lpwstr>
  </property>
  <property fmtid="{D5CDD505-2E9C-101B-9397-08002B2CF9AE}" pid="58" name="FSC#NOELLAKISFORMSPROP@1000.8803:xmldata_RG_Zahl_GVA">
    <vt:lpwstr>Keine Aktenzahl des Rechtsgeschäfts erfasst</vt:lpwstr>
  </property>
  <property fmtid="{D5CDD505-2E9C-101B-9397-08002B2CF9AE}" pid="59" name="FSC#NOELLAKISFORMSPROP@1000.8803:xmldata_grundstueck_GVA">
    <vt:lpwstr>TEXT: LEER (!)</vt:lpwstr>
  </property>
  <property fmtid="{D5CDD505-2E9C-101B-9397-08002B2CF9AE}" pid="60" name="FSC#NOELLAKISFORMSPROP@1000.8803:xmldataZuschlagGVA">
    <vt:lpwstr>Kein Zuschlag - Gericht erfasst</vt:lpwstr>
  </property>
  <property fmtid="{D5CDD505-2E9C-101B-9397-08002B2CF9AE}" pid="61" name="FSC#NOELLAKISFORMSPROP@1000.8803:xmldata_ZuDat_GVA">
    <vt:lpwstr>Kein Zuschlag - Datum erfasst</vt:lpwstr>
  </property>
  <property fmtid="{D5CDD505-2E9C-101B-9397-08002B2CF9AE}" pid="62" name="FSC#NOELLAKISFORMSPROP@1000.8803:xmldata_ZuZahl_GVA">
    <vt:lpwstr>Kein Zuschlag - Zahl erfasst</vt:lpwstr>
  </property>
  <property fmtid="{D5CDD505-2E9C-101B-9397-08002B2CF9AE}" pid="63" name="FSC#NOELLAKISFORMSPROP@1000.8803:xmldata_Vertreter_GVA">
    <vt:lpwstr>Kein Vertreter erfasst</vt:lpwstr>
  </property>
  <property fmtid="{D5CDD505-2E9C-101B-9397-08002B2CF9AE}" pid="64" name="FSC#COOSYSTEM@1.1:Container">
    <vt:lpwstr>COO.1000.8802.53.9882920</vt:lpwstr>
  </property>
  <property fmtid="{D5CDD505-2E9C-101B-9397-08002B2CF9AE}" pid="65" name="FSC#COOELAK@1.1001:Subject">
    <vt:lpwstr>Amtliche Fachassistenten (kundige Personen, Hilfskräfte Geflügelschlachtbetrieb)</vt:lpwstr>
  </property>
  <property fmtid="{D5CDD505-2E9C-101B-9397-08002B2CF9AE}" pid="66" name="FSC#COOELAK@1.1001:FileReference">
    <vt:lpwstr>LF5-SFU-681/2012</vt:lpwstr>
  </property>
  <property fmtid="{D5CDD505-2E9C-101B-9397-08002B2CF9AE}" pid="67" name="FSC#COOELAK@1.1001:FileRefYear">
    <vt:lpwstr>2012</vt:lpwstr>
  </property>
  <property fmtid="{D5CDD505-2E9C-101B-9397-08002B2CF9AE}" pid="68" name="FSC#COOELAK@1.1001:FileRefOrdinal">
    <vt:lpwstr>681</vt:lpwstr>
  </property>
  <property fmtid="{D5CDD505-2E9C-101B-9397-08002B2CF9AE}" pid="69" name="FSC#COOELAK@1.1001:FileRefOU">
    <vt:lpwstr>LF5</vt:lpwstr>
  </property>
  <property fmtid="{D5CDD505-2E9C-101B-9397-08002B2CF9AE}" pid="70" name="FSC#COOELAK@1.1001:Organization">
    <vt:lpwstr/>
  </property>
  <property fmtid="{D5CDD505-2E9C-101B-9397-08002B2CF9AE}" pid="71" name="FSC#COOELAK@1.1001:Owner">
    <vt:lpwstr>Riedl Christina, Dr.</vt:lpwstr>
  </property>
  <property fmtid="{D5CDD505-2E9C-101B-9397-08002B2CF9AE}" pid="72" name="FSC#COOELAK@1.1001:OwnerExtension">
    <vt:lpwstr>12854</vt:lpwstr>
  </property>
  <property fmtid="{D5CDD505-2E9C-101B-9397-08002B2CF9AE}" pid="73" name="FSC#COOELAK@1.1001:OwnerFaxExtension">
    <vt:lpwstr/>
  </property>
  <property fmtid="{D5CDD505-2E9C-101B-9397-08002B2CF9AE}" pid="74" name="FSC#COOELAK@1.1001:DispatchedBy">
    <vt:lpwstr/>
  </property>
  <property fmtid="{D5CDD505-2E9C-101B-9397-08002B2CF9AE}" pid="75" name="FSC#COOELAK@1.1001:DispatchedAt">
    <vt:lpwstr/>
  </property>
  <property fmtid="{D5CDD505-2E9C-101B-9397-08002B2CF9AE}" pid="76" name="FSC#COOELAK@1.1001:ApprovedBy">
    <vt:lpwstr/>
  </property>
  <property fmtid="{D5CDD505-2E9C-101B-9397-08002B2CF9AE}" pid="77" name="FSC#COOELAK@1.1001:ApprovedAt">
    <vt:lpwstr/>
  </property>
  <property fmtid="{D5CDD505-2E9C-101B-9397-08002B2CF9AE}" pid="78" name="FSC#COOELAK@1.1001:Department">
    <vt:lpwstr>LF5 (Abteilung Veterinärangelegenheiten und Lebensmittelkontrolle)</vt:lpwstr>
  </property>
  <property fmtid="{D5CDD505-2E9C-101B-9397-08002B2CF9AE}" pid="79" name="FSC#COOELAK@1.1001:CreatedAt">
    <vt:lpwstr>13.12.2019</vt:lpwstr>
  </property>
  <property fmtid="{D5CDD505-2E9C-101B-9397-08002B2CF9AE}" pid="80" name="FSC#COOELAK@1.1001:OU">
    <vt:lpwstr>LF5 (Abteilung Veterinärangelegenheiten und Lebensmittelkontrolle)</vt:lpwstr>
  </property>
  <property fmtid="{D5CDD505-2E9C-101B-9397-08002B2CF9AE}" pid="81" name="FSC#COOELAK@1.1001:Priority">
    <vt:lpwstr> ()</vt:lpwstr>
  </property>
  <property fmtid="{D5CDD505-2E9C-101B-9397-08002B2CF9AE}" pid="82" name="FSC#COOELAK@1.1001:ObjBarCode">
    <vt:lpwstr>*COO.1000.8802.53.9882920*</vt:lpwstr>
  </property>
  <property fmtid="{D5CDD505-2E9C-101B-9397-08002B2CF9AE}" pid="83" name="FSC#COOELAK@1.1001:RefBarCode">
    <vt:lpwstr>*COO.1000.8802.2.10833550*</vt:lpwstr>
  </property>
  <property fmtid="{D5CDD505-2E9C-101B-9397-08002B2CF9AE}" pid="84" name="FSC#COOELAK@1.1001:FileRefBarCode">
    <vt:lpwstr>*LF5-SFU-681/2012*</vt:lpwstr>
  </property>
  <property fmtid="{D5CDD505-2E9C-101B-9397-08002B2CF9AE}" pid="85" name="FSC#COOELAK@1.1001:ExternalRef">
    <vt:lpwstr/>
  </property>
  <property fmtid="{D5CDD505-2E9C-101B-9397-08002B2CF9AE}" pid="86" name="FSC#COOELAK@1.1001:IncomingNumber">
    <vt:lpwstr/>
  </property>
  <property fmtid="{D5CDD505-2E9C-101B-9397-08002B2CF9AE}" pid="87" name="FSC#COOELAK@1.1001:IncomingSubject">
    <vt:lpwstr/>
  </property>
  <property fmtid="{D5CDD505-2E9C-101B-9397-08002B2CF9AE}" pid="88" name="FSC#COOELAK@1.1001:ProcessResponsible">
    <vt:lpwstr/>
  </property>
  <property fmtid="{D5CDD505-2E9C-101B-9397-08002B2CF9AE}" pid="89" name="FSC#COOELAK@1.1001:ProcessResponsiblePhone">
    <vt:lpwstr/>
  </property>
  <property fmtid="{D5CDD505-2E9C-101B-9397-08002B2CF9AE}" pid="90" name="FSC#COOELAK@1.1001:ProcessResponsibleMail">
    <vt:lpwstr/>
  </property>
  <property fmtid="{D5CDD505-2E9C-101B-9397-08002B2CF9AE}" pid="91" name="FSC#COOELAK@1.1001:ProcessResponsibleFax">
    <vt:lpwstr/>
  </property>
  <property fmtid="{D5CDD505-2E9C-101B-9397-08002B2CF9AE}" pid="92" name="FSC#COOELAK@1.1001:ApproverFirstName">
    <vt:lpwstr/>
  </property>
  <property fmtid="{D5CDD505-2E9C-101B-9397-08002B2CF9AE}" pid="93" name="FSC#COOELAK@1.1001:ApproverSurName">
    <vt:lpwstr/>
  </property>
  <property fmtid="{D5CDD505-2E9C-101B-9397-08002B2CF9AE}" pid="94" name="FSC#COOELAK@1.1001:ApproverTitle">
    <vt:lpwstr/>
  </property>
  <property fmtid="{D5CDD505-2E9C-101B-9397-08002B2CF9AE}" pid="95" name="FSC#COOELAK@1.1001:ExternalDate">
    <vt:lpwstr/>
  </property>
  <property fmtid="{D5CDD505-2E9C-101B-9397-08002B2CF9AE}" pid="96" name="FSC#COOELAK@1.1001:SettlementApprovedAt">
    <vt:lpwstr/>
  </property>
  <property fmtid="{D5CDD505-2E9C-101B-9397-08002B2CF9AE}" pid="97" name="FSC#COOELAK@1.1001:BaseNumber">
    <vt:lpwstr>SFU</vt:lpwstr>
  </property>
  <property fmtid="{D5CDD505-2E9C-101B-9397-08002B2CF9AE}" pid="98" name="FSC#COOELAK@1.1001:CurrentUserRolePos">
    <vt:lpwstr>Bearbeitung</vt:lpwstr>
  </property>
  <property fmtid="{D5CDD505-2E9C-101B-9397-08002B2CF9AE}" pid="99" name="FSC#COOELAK@1.1001:CurrentUserEmail">
    <vt:lpwstr>christina.riedl@noel.gv.at</vt:lpwstr>
  </property>
  <property fmtid="{D5CDD505-2E9C-101B-9397-08002B2CF9AE}" pid="100" name="FSC#ELAKGOV@1.1001:PersonalSubjGender">
    <vt:lpwstr/>
  </property>
  <property fmtid="{D5CDD505-2E9C-101B-9397-08002B2CF9AE}" pid="101" name="FSC#ELAKGOV@1.1001:PersonalSubjFirstName">
    <vt:lpwstr/>
  </property>
  <property fmtid="{D5CDD505-2E9C-101B-9397-08002B2CF9AE}" pid="102" name="FSC#ELAKGOV@1.1001:PersonalSubjSurName">
    <vt:lpwstr/>
  </property>
  <property fmtid="{D5CDD505-2E9C-101B-9397-08002B2CF9AE}" pid="103" name="FSC#ELAKGOV@1.1001:PersonalSubjSalutation">
    <vt:lpwstr/>
  </property>
  <property fmtid="{D5CDD505-2E9C-101B-9397-08002B2CF9AE}" pid="104" name="FSC#ELAKGOV@1.1001:PersonalSubjAddress">
    <vt:lpwstr/>
  </property>
  <property fmtid="{D5CDD505-2E9C-101B-9397-08002B2CF9AE}" pid="105" name="FSC#ATSTATECFG@1.1001:Office">
    <vt:lpwstr/>
  </property>
  <property fmtid="{D5CDD505-2E9C-101B-9397-08002B2CF9AE}" pid="106" name="FSC#ATSTATECFG@1.1001:Agent">
    <vt:lpwstr>Dr. Christina Riedl</vt:lpwstr>
  </property>
  <property fmtid="{D5CDD505-2E9C-101B-9397-08002B2CF9AE}" pid="107" name="FSC#ATSTATECFG@1.1001:AgentPhone">
    <vt:lpwstr>12854</vt:lpwstr>
  </property>
  <property fmtid="{D5CDD505-2E9C-101B-9397-08002B2CF9AE}" pid="108" name="FSC#ATSTATECFG@1.1001:DepartmentFax">
    <vt:lpwstr/>
  </property>
  <property fmtid="{D5CDD505-2E9C-101B-9397-08002B2CF9AE}" pid="109" name="FSC#ATSTATECFG@1.1001:DepartmentEMail">
    <vt:lpwstr>post.lf5@noel.gv.at</vt:lpwstr>
  </property>
  <property fmtid="{D5CDD505-2E9C-101B-9397-08002B2CF9AE}" pid="110" name="FSC#ATSTATECFG@1.1001:SubfileDate">
    <vt:lpwstr>08.07.2019</vt:lpwstr>
  </property>
  <property fmtid="{D5CDD505-2E9C-101B-9397-08002B2CF9AE}" pid="111" name="FSC#ATSTATECFG@1.1001:SubfileSubject">
    <vt:lpwstr/>
  </property>
  <property fmtid="{D5CDD505-2E9C-101B-9397-08002B2CF9AE}" pid="112" name="FSC#ATSTATECFG@1.1001:DepartmentZipCode">
    <vt:lpwstr/>
  </property>
  <property fmtid="{D5CDD505-2E9C-101B-9397-08002B2CF9AE}" pid="113" name="FSC#ATSTATECFG@1.1001:DepartmentCountry">
    <vt:lpwstr/>
  </property>
  <property fmtid="{D5CDD505-2E9C-101B-9397-08002B2CF9AE}" pid="114" name="FSC#ATSTATECFG@1.1001:DepartmentCity">
    <vt:lpwstr/>
  </property>
  <property fmtid="{D5CDD505-2E9C-101B-9397-08002B2CF9AE}" pid="115" name="FSC#ATSTATECFG@1.1001:DepartmentStreet">
    <vt:lpwstr/>
  </property>
  <property fmtid="{D5CDD505-2E9C-101B-9397-08002B2CF9AE}" pid="116" name="FSC#ATSTATECFG@1.1001:DepartmentDVR">
    <vt:lpwstr/>
  </property>
  <property fmtid="{D5CDD505-2E9C-101B-9397-08002B2CF9AE}" pid="117" name="FSC#ATSTATECFG@1.1001:DepartmentUID">
    <vt:lpwstr/>
  </property>
  <property fmtid="{D5CDD505-2E9C-101B-9397-08002B2CF9AE}" pid="118" name="FSC#ATSTATECFG@1.1001:SubfileReference">
    <vt:lpwstr>LF5-SFU-681/048-2019</vt:lpwstr>
  </property>
  <property fmtid="{D5CDD505-2E9C-101B-9397-08002B2CF9AE}" pid="119" name="FSC#ATSTATECFG@1.1001:Clause">
    <vt:lpwstr/>
  </property>
  <property fmtid="{D5CDD505-2E9C-101B-9397-08002B2CF9AE}" pid="120" name="FSC#ATSTATECFG@1.1001:ExternalFile">
    <vt:lpwstr>Bezug: </vt:lpwstr>
  </property>
  <property fmtid="{D5CDD505-2E9C-101B-9397-08002B2CF9AE}" pid="121" name="FSC#ATSTATECFG@1.1001:ApprovedSignature">
    <vt:lpwstr/>
  </property>
  <property fmtid="{D5CDD505-2E9C-101B-9397-08002B2CF9AE}" pid="122" name="FSC#ATSTATECFG@1.1001:BankAccount">
    <vt:lpwstr/>
  </property>
  <property fmtid="{D5CDD505-2E9C-101B-9397-08002B2CF9AE}" pid="123" name="FSC#ATSTATECFG@1.1001:BankAccountOwner">
    <vt:lpwstr/>
  </property>
  <property fmtid="{D5CDD505-2E9C-101B-9397-08002B2CF9AE}" pid="124" name="FSC#ATSTATECFG@1.1001:BankInstitute">
    <vt:lpwstr/>
  </property>
  <property fmtid="{D5CDD505-2E9C-101B-9397-08002B2CF9AE}" pid="125" name="FSC#ATSTATECFG@1.1001:BankAccountID">
    <vt:lpwstr/>
  </property>
  <property fmtid="{D5CDD505-2E9C-101B-9397-08002B2CF9AE}" pid="126" name="FSC#ATSTATECFG@1.1001:BankAccountIBAN">
    <vt:lpwstr/>
  </property>
  <property fmtid="{D5CDD505-2E9C-101B-9397-08002B2CF9AE}" pid="127" name="FSC#ATSTATECFG@1.1001:BankAccountBIC">
    <vt:lpwstr/>
  </property>
  <property fmtid="{D5CDD505-2E9C-101B-9397-08002B2CF9AE}" pid="128" name="FSC#ATSTATECFG@1.1001:BankName">
    <vt:lpwstr/>
  </property>
  <property fmtid="{D5CDD505-2E9C-101B-9397-08002B2CF9AE}" pid="129" name="FSC#FSCLAKIS@15.1000:Eigentuemer_Objekt_Tit_VN_NN">
    <vt:lpwstr>Dr. Christina Riedl</vt:lpwstr>
  </property>
  <property fmtid="{D5CDD505-2E9C-101B-9397-08002B2CF9AE}" pid="130" name="FSC#FSCLAKIS@15.1000:DW_Eigentuemer_Objekt">
    <vt:lpwstr>12854</vt:lpwstr>
  </property>
  <property fmtid="{D5CDD505-2E9C-101B-9397-08002B2CF9AE}" pid="131" name="FSC#COOELAK@1.1001:ObjectAddressees">
    <vt:lpwstr/>
  </property>
  <property fmtid="{D5CDD505-2E9C-101B-9397-08002B2CF9AE}" pid="132" name="FSC#COOELAK@1.1001:replyreference">
    <vt:lpwstr/>
  </property>
  <property fmtid="{D5CDD505-2E9C-101B-9397-08002B2CF9AE}" pid="133" name="FSC#ATPRECONFIG@1.1001:ChargePreview">
    <vt:lpwstr/>
  </property>
  <property fmtid="{D5CDD505-2E9C-101B-9397-08002B2CF9AE}" pid="134" name="FSC#NOELLAKISFORMSPROP@1000.8803:xmldata3n">
    <vt:lpwstr>TEXT: LEER (!)</vt:lpwstr>
  </property>
  <property fmtid="{D5CDD505-2E9C-101B-9397-08002B2CF9AE}" pid="135" name="FSC#NOELLAKISFORMSPROP@1000.8803:xmldata10n">
    <vt:lpwstr>TEXT: LEER (!)</vt:lpwstr>
  </property>
  <property fmtid="{D5CDD505-2E9C-101B-9397-08002B2CF9AE}" pid="136" name="FSC#NOELLAKISFORMSPROP@1000.8803:xmldata100n">
    <vt:lpwstr>kein Rechtsgeschäft</vt:lpwstr>
  </property>
  <property fmtid="{D5CDD505-2E9C-101B-9397-08002B2CF9AE}" pid="137" name="FSC#NOELLAKISFORMSPROP@1000.8803:xmldata101n">
    <vt:lpwstr>kein Datum</vt:lpwstr>
  </property>
  <property fmtid="{D5CDD505-2E9C-101B-9397-08002B2CF9AE}" pid="138" name="FSC#NOELLAKISFORMSPROP@1000.8803:xmldata102n">
    <vt:lpwstr>Keine Aktenzahl des Rechtsgeschäfts erfasst</vt:lpwstr>
  </property>
  <property fmtid="{D5CDD505-2E9C-101B-9397-08002B2CF9AE}" pid="139" name="FSC#NOELLAKISFORMSPROP@1000.8803:xmldata20n">
    <vt:lpwstr>TEXT: LEER (!)</vt:lpwstr>
  </property>
  <property fmtid="{D5CDD505-2E9C-101B-9397-08002B2CF9AE}" pid="140" name="FSC#NOELLAKISFORMSPROP@1000.8803:xmldata103n">
    <vt:lpwstr/>
  </property>
  <property fmtid="{D5CDD505-2E9C-101B-9397-08002B2CF9AE}" pid="141" name="FSC#NOELLAKISFORMSPROP@1000.8803:xmldata104n">
    <vt:lpwstr>Kein Zuschlag - Datum erfasst</vt:lpwstr>
  </property>
  <property fmtid="{D5CDD505-2E9C-101B-9397-08002B2CF9AE}" pid="142" name="FSC#NOELLAKISFORMSPROP@1000.8803:xmldata105n">
    <vt:lpwstr>Kein Zuschlag - Zahl erfasst</vt:lpwstr>
  </property>
  <property fmtid="{D5CDD505-2E9C-101B-9397-08002B2CF9AE}" pid="143" name="FSC#NOELLAKISFORMSPROP@1000.8803:xmldata30n">
    <vt:lpwstr>Kein Vertreter erfasst</vt:lpwstr>
  </property>
  <property fmtid="{D5CDD505-2E9C-101B-9397-08002B2CF9AE}" pid="144" name="FSC#NOELLAKISFORMSPROP@1000.8803:xmldataVertrEntn">
    <vt:lpwstr>Kein Vertreter erfasst</vt:lpwstr>
  </property>
  <property fmtid="{D5CDD505-2E9C-101B-9397-08002B2CF9AE}" pid="145" name="FSC#NOELLAKISFORMSPROP@1000.8803:xmldataGrundstEntn">
    <vt:lpwstr>TEXT: LEER (!)</vt:lpwstr>
  </property>
  <property fmtid="{D5CDD505-2E9C-101B-9397-08002B2CF9AE}" pid="146" name="FSC#NOELLAKISFORMSPROP@1000.8803:xmldataGVAVerkn">
    <vt:lpwstr>TEXT: LEER (!)</vt:lpwstr>
  </property>
  <property fmtid="{D5CDD505-2E9C-101B-9397-08002B2CF9AE}" pid="147" name="FSC#NOELLAKISFORMSPROP@1000.8803:xmldataGVAKaeufern">
    <vt:lpwstr>TEXT: LEER (!)</vt:lpwstr>
  </property>
  <property fmtid="{D5CDD505-2E9C-101B-9397-08002B2CF9AE}" pid="148" name="FSC#NOELLAKISFORMSPROP@1000.8803:xmldataGVARechtsgeschn">
    <vt:lpwstr>kein Rechtsgeschäft</vt:lpwstr>
  </property>
  <property fmtid="{D5CDD505-2E9C-101B-9397-08002B2CF9AE}" pid="149" name="FSC#NOELLAKISFORMSPROP@1000.8803:xmldataGVA_RG_datn">
    <vt:lpwstr>kein Datum</vt:lpwstr>
  </property>
  <property fmtid="{D5CDD505-2E9C-101B-9397-08002B2CF9AE}" pid="150" name="FSC#NOELLAKISFORMSPROP@1000.8803:xmldata_RG_Zahl_GVAn">
    <vt:lpwstr>Keine Aktenzahl des Rechtsgeschäfts erfasst</vt:lpwstr>
  </property>
  <property fmtid="{D5CDD505-2E9C-101B-9397-08002B2CF9AE}" pid="151" name="FSC#NOELLAKISFORMSPROP@1000.8803:xmldata_grundstueck_GVAn">
    <vt:lpwstr>TEXT: LEER (!)</vt:lpwstr>
  </property>
  <property fmtid="{D5CDD505-2E9C-101B-9397-08002B2CF9AE}" pid="152" name="FSC#NOELLAKISFORMSPROP@1000.8803:xmldataZuschlagGVAn">
    <vt:lpwstr/>
  </property>
  <property fmtid="{D5CDD505-2E9C-101B-9397-08002B2CF9AE}" pid="153" name="FSC#NOELLAKISFORMSPROP@1000.8803:xmldata_ZuDat_GVAn">
    <vt:lpwstr>Kein Zuschlag - Datum erfasst</vt:lpwstr>
  </property>
  <property fmtid="{D5CDD505-2E9C-101B-9397-08002B2CF9AE}" pid="154" name="FSC#NOELLAKISFORMSPROP@1000.8803:xmldata_ZuZahl_GVAn">
    <vt:lpwstr>Kein Zuschlag - Zahl erfasst</vt:lpwstr>
  </property>
  <property fmtid="{D5CDD505-2E9C-101B-9397-08002B2CF9AE}" pid="155" name="FSC#NOELLAKISFORMSPROP@1000.8803:xmldata_Vertreter_GVAn">
    <vt:lpwstr>Kein Vertreter erfasst</vt:lpwstr>
  </property>
  <property fmtid="{D5CDD505-2E9C-101B-9397-08002B2CF9AE}" pid="156" name="FSC#FSCFOLIO@1.1001:docpropproject">
    <vt:lpwstr/>
  </property>
</Properties>
</file>